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568" r:id="rId4"/>
    <p:sldId id="569" r:id="rId5"/>
    <p:sldId id="570" r:id="rId6"/>
    <p:sldId id="571" r:id="rId7"/>
    <p:sldId id="573" r:id="rId8"/>
    <p:sldId id="574" r:id="rId9"/>
    <p:sldId id="575" r:id="rId10"/>
    <p:sldId id="581" r:id="rId11"/>
    <p:sldId id="582" r:id="rId12"/>
    <p:sldId id="583" r:id="rId13"/>
    <p:sldId id="584" r:id="rId14"/>
    <p:sldId id="585" r:id="rId15"/>
    <p:sldId id="586" r:id="rId16"/>
    <p:sldId id="587" r:id="rId17"/>
    <p:sldId id="576" r:id="rId18"/>
    <p:sldId id="577" r:id="rId19"/>
    <p:sldId id="578" r:id="rId20"/>
    <p:sldId id="579" r:id="rId21"/>
    <p:sldId id="580" r:id="rId22"/>
    <p:sldId id="58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8" r:id="rId33"/>
    <p:sldId id="599" r:id="rId34"/>
    <p:sldId id="600" r:id="rId35"/>
    <p:sldId id="601" r:id="rId36"/>
    <p:sldId id="602" r:id="rId37"/>
    <p:sldId id="603" r:id="rId38"/>
    <p:sldId id="609" r:id="rId39"/>
    <p:sldId id="610" r:id="rId40"/>
    <p:sldId id="611" r:id="rId41"/>
    <p:sldId id="612" r:id="rId42"/>
    <p:sldId id="613" r:id="rId43"/>
    <p:sldId id="614" r:id="rId44"/>
    <p:sldId id="615" r:id="rId45"/>
    <p:sldId id="616" r:id="rId46"/>
    <p:sldId id="617" r:id="rId47"/>
    <p:sldId id="618" r:id="rId48"/>
    <p:sldId id="619" r:id="rId49"/>
    <p:sldId id="620" r:id="rId50"/>
    <p:sldId id="621" r:id="rId51"/>
    <p:sldId id="622" r:id="rId52"/>
    <p:sldId id="623" r:id="rId53"/>
    <p:sldId id="624" r:id="rId54"/>
    <p:sldId id="625" r:id="rId55"/>
    <p:sldId id="626" r:id="rId56"/>
    <p:sldId id="627" r:id="rId57"/>
    <p:sldId id="628" r:id="rId58"/>
    <p:sldId id="629" r:id="rId59"/>
    <p:sldId id="604" r:id="rId60"/>
    <p:sldId id="605" r:id="rId61"/>
    <p:sldId id="630" r:id="rId62"/>
    <p:sldId id="631" r:id="rId63"/>
    <p:sldId id="632" r:id="rId64"/>
    <p:sldId id="633" r:id="rId65"/>
    <p:sldId id="634" r:id="rId66"/>
    <p:sldId id="635" r:id="rId67"/>
    <p:sldId id="636" r:id="rId68"/>
    <p:sldId id="637" r:id="rId69"/>
    <p:sldId id="638" r:id="rId70"/>
    <p:sldId id="639" r:id="rId71"/>
    <p:sldId id="640" r:id="rId72"/>
    <p:sldId id="641" r:id="rId73"/>
    <p:sldId id="642" r:id="rId74"/>
    <p:sldId id="643" r:id="rId75"/>
    <p:sldId id="644" r:id="rId76"/>
    <p:sldId id="645" r:id="rId77"/>
    <p:sldId id="646" r:id="rId78"/>
    <p:sldId id="647" r:id="rId79"/>
    <p:sldId id="648" r:id="rId80"/>
    <p:sldId id="649" r:id="rId81"/>
    <p:sldId id="650" r:id="rId82"/>
    <p:sldId id="606" r:id="rId83"/>
    <p:sldId id="651" r:id="rId84"/>
    <p:sldId id="652" r:id="rId85"/>
    <p:sldId id="653" r:id="rId86"/>
    <p:sldId id="654" r:id="rId87"/>
    <p:sldId id="655" r:id="rId88"/>
    <p:sldId id="656" r:id="rId89"/>
    <p:sldId id="657" r:id="rId90"/>
    <p:sldId id="658" r:id="rId91"/>
    <p:sldId id="659" r:id="rId92"/>
    <p:sldId id="660" r:id="rId93"/>
    <p:sldId id="661" r:id="rId94"/>
    <p:sldId id="662" r:id="rId95"/>
    <p:sldId id="663" r:id="rId96"/>
    <p:sldId id="664" r:id="rId97"/>
    <p:sldId id="665" r:id="rId98"/>
    <p:sldId id="666" r:id="rId99"/>
    <p:sldId id="667" r:id="rId100"/>
    <p:sldId id="668" r:id="rId101"/>
    <p:sldId id="669" r:id="rId102"/>
    <p:sldId id="670" r:id="rId103"/>
    <p:sldId id="671" r:id="rId104"/>
    <p:sldId id="607" r:id="rId105"/>
    <p:sldId id="672" r:id="rId106"/>
    <p:sldId id="673" r:id="rId107"/>
    <p:sldId id="674" r:id="rId108"/>
    <p:sldId id="675" r:id="rId109"/>
    <p:sldId id="676" r:id="rId110"/>
    <p:sldId id="677" r:id="rId111"/>
    <p:sldId id="678" r:id="rId112"/>
    <p:sldId id="679" r:id="rId113"/>
    <p:sldId id="680" r:id="rId114"/>
    <p:sldId id="681" r:id="rId115"/>
    <p:sldId id="682" r:id="rId116"/>
    <p:sldId id="683" r:id="rId117"/>
    <p:sldId id="684" r:id="rId118"/>
    <p:sldId id="756" r:id="rId119"/>
    <p:sldId id="686" r:id="rId120"/>
    <p:sldId id="687" r:id="rId121"/>
    <p:sldId id="688" r:id="rId122"/>
    <p:sldId id="689" r:id="rId123"/>
    <p:sldId id="690" r:id="rId124"/>
    <p:sldId id="691" r:id="rId125"/>
    <p:sldId id="692" r:id="rId126"/>
    <p:sldId id="608" r:id="rId127"/>
    <p:sldId id="693" r:id="rId128"/>
    <p:sldId id="694" r:id="rId129"/>
    <p:sldId id="695" r:id="rId130"/>
    <p:sldId id="696" r:id="rId131"/>
    <p:sldId id="697" r:id="rId132"/>
    <p:sldId id="698" r:id="rId133"/>
    <p:sldId id="699" r:id="rId134"/>
    <p:sldId id="700" r:id="rId135"/>
    <p:sldId id="701" r:id="rId136"/>
    <p:sldId id="702" r:id="rId137"/>
    <p:sldId id="703" r:id="rId138"/>
    <p:sldId id="704" r:id="rId139"/>
    <p:sldId id="705" r:id="rId140"/>
    <p:sldId id="706" r:id="rId141"/>
    <p:sldId id="707" r:id="rId142"/>
    <p:sldId id="708" r:id="rId143"/>
    <p:sldId id="709" r:id="rId144"/>
    <p:sldId id="710" r:id="rId145"/>
    <p:sldId id="711" r:id="rId146"/>
    <p:sldId id="712" r:id="rId147"/>
    <p:sldId id="713" r:id="rId148"/>
    <p:sldId id="714" r:id="rId149"/>
    <p:sldId id="715" r:id="rId150"/>
    <p:sldId id="716" r:id="rId151"/>
    <p:sldId id="717" r:id="rId152"/>
    <p:sldId id="718" r:id="rId153"/>
    <p:sldId id="719" r:id="rId154"/>
    <p:sldId id="720" r:id="rId155"/>
    <p:sldId id="721" r:id="rId156"/>
    <p:sldId id="722" r:id="rId157"/>
    <p:sldId id="723" r:id="rId158"/>
    <p:sldId id="724" r:id="rId159"/>
    <p:sldId id="725" r:id="rId160"/>
    <p:sldId id="726" r:id="rId161"/>
    <p:sldId id="727" r:id="rId162"/>
    <p:sldId id="728" r:id="rId163"/>
    <p:sldId id="729" r:id="rId164"/>
    <p:sldId id="730" r:id="rId165"/>
    <p:sldId id="731" r:id="rId166"/>
    <p:sldId id="732" r:id="rId167"/>
    <p:sldId id="733" r:id="rId168"/>
    <p:sldId id="734" r:id="rId169"/>
    <p:sldId id="735" r:id="rId170"/>
    <p:sldId id="736" r:id="rId171"/>
    <p:sldId id="737" r:id="rId172"/>
    <p:sldId id="738" r:id="rId173"/>
    <p:sldId id="739" r:id="rId1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0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2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3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4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0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1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3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4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6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7.jpe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8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jpe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6.jpe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7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8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jpe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jpe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jpe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2.jpe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3.jpe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4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7.jpe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8.jpe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0.jpe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1.jpe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2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3.jpe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4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5.jpe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6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7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8.jpe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jpe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7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传输无线（3）.mp4_20201012_223332.8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205" y="4445"/>
            <a:ext cx="1145159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508.498.jpg传输无线（3）.mp4_20201012_223508.49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525.006.jpg传输无线（3）.mp4_20201012_230525.0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528.405.jpg传输无线（3）.mp4_20201012_230528.4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613.078.jpg传输无线（3）.mp4_20201012_230613.07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617.885.jpg传输无线（3）.mp4_20201012_230617.88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640.750.jpg传输无线（3）.mp4_20201012_230640.7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648.694.jpg传输无线（3）.mp4_20201012_230648.69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658.543.jpg传输无线（3）.mp4_20201012_230658.5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722.558.jpg传输无线（4）.mp4_20201012_230722.55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802.830.jpg传输无线（4）.mp4_20201012_230802.8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805.901.jpg传输无线（4）.mp4_20201012_230805.9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518.083.jpg传输无线（3）.mp4_20201012_223518.0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814.765.jpg传输无线（4）.mp4_20201012_230814.7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827.653.jpg传输无线（4）.mp4_20201012_230827.65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840.182.jpg传输无线（4）.mp4_20201012_230840.18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1158" y="4763"/>
            <a:ext cx="11449685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844.325.jpg传输无线（4）.mp4_20201012_230844.3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905.526.jpg传输无线（4）.mp4_20201012_230905.5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919.726.jpg传输无线（4）.mp4_20201012_230919.7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928.334.jpg传输无线（4）.mp4_20201012_230928.33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1793" y="635"/>
            <a:ext cx="11448415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933.694.jpg传输无线（4）.mp4_20201012_230933.69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318"/>
            <a:ext cx="11450955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942.328.jpg传输无线（4）.mp4_20201012_230942.3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0943.341.jpg传输无线（4）.mp4_20201012_230943.34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523.259.jpg传输无线（3）.mp4_20201012_223523.25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000.750.jpg传输无线（4）.mp4_20201012_231000.7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001.853.jpg传输无线（4）.mp4_20201012_231001.85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005.431.jpg传输无线（4）.mp4_20201012_231005.43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028.181.jpg传输无线（4）.mp4_20201012_231028.18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763"/>
            <a:ext cx="11450955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031.830.jpg传输无线（4）.mp4_20201012_231031.8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037.710.jpg传输无线（4）.mp4_20201012_231037.7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041.406.jpg传输无线（4）.mp4_20201012_231041.4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044.533.jpg传输无线（4）.mp4_20201012_231044.5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118.022.jpg传输无线（4）.mp4_20201012_231118.0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118.966.jpg传输无线（4）.mp4_20201012_231118.96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527.275.jpg传输无线（3）.mp4_20201012_223527.27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123.486.jpg传输无线（4）.mp4_20201012_231123.48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217.126.jpg传输无线（4）.mp4_20201012_231217.1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227.574.jpg传输无线（4）.mp4_20201012_231227.57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247.766.jpg传输无线（4）.mp4_20201012_231247.76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315.135.jpg传输无线（4）.mp4_20201012_231315.13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331.679.jpg传输无线（4）.mp4_20201012_231331.67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340.750.jpg传输无线（4）.mp4_20201012_231340.7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345.599.jpg传输无线（4）.mp4_20201012_231345.59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348.189.jpg传输无线（4）.mp4_20201012_231348.18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351.142.jpg传输无线（4）.mp4_20201012_231351.14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533.146.jpg传输无线（3）.mp4_20201012_223533.14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4）.mp4_20201012_231354.142.jpg传输无线（4）.mp4_20201012_231354.14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355.398.jpg传输无线（4）.mp4_20201012_231355.39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411.354.jpg传输无线（4）.mp4_20201012_231411.35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414.351.jpg传输无线（4）.mp4_20201012_231414.35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419.311.jpg传输无线（4）.mp4_20201012_231419.3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424.855.jpg传输无线（4）.mp4_20201012_231424.8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428.720.jpg传输无线（4）.mp4_20201012_231428.7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434.062.jpg传输无线（4）.mp4_20201012_231434.06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459.806.jpg传输无线（4）.mp4_20201012_231459.80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526.239.jpg传输无线（4）.mp4_20201012_231526.2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540.036.jpg传输无线（3）.mp4_20201012_223540.0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530.063.jpg传输无线（4）.mp4_20201012_231530.06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540.448.jpg传输无线（4）.mp4_20201012_231540.4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602.183.jpg传输无线（4）.mp4_20201012_231602.1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620.935.jpg传输无线（4）.mp4_20201012_231620.93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623.230.jpg传输无线（4）.mp4_20201012_231623.2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637.494.jpg传输无线（4）.mp4_20201012_231637.49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1158" y="4763"/>
            <a:ext cx="11449685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716.799.jpg传输无线（4）.mp4_20201012_231716.79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723.310.jpg传输无线（4）.mp4_20201012_231723.3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725.207.jpg传输无线（4）.mp4_20201012_231725.2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726.303.jpg传输无线（4）.mp4_20201012_231726.3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620.435.jpg传输无线（3）.mp4_20201012_223620.43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735.127.jpg传输无线（4）.mp4_20201012_231735.12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740.135.jpg传输无线（4）.mp4_20201012_231740.13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855.774.jpg传输无线（4）.mp4_20201012_231855.77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904.094.jpg传输无线（4）.mp4_20201012_231904.09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942.575.jpg传输无线（4）.mp4_20201012_231942.57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944.431.jpg传输无线（4）.mp4_20201012_231944.43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946.750.jpg传输无线（4）.mp4_20201012_231946.7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1949.648.jpg传输无线（4）.mp4_20201012_231949.6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2020.703.jpg传输无线（4）.mp4_20201012_232020.7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2024.983.jpg传输无线（4）.mp4_20201012_232024.9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622.875.jpg传输无线（3）.mp4_20201012_223622.87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2032.991.jpg传输无线（4）.mp4_20201012_232032.99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2038.415.jpg传输无线（4）.mp4_20201012_232038.4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传输无线（4）.mp4_20201012_232044.055.jpg传输无线（4）.mp4_20201012_232044.0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731.499.jpg传输无线（3）.mp4_20201012_223731.49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737.186.jpg传输无线（3）.mp4_20201012_223737.18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339.284.jpg传输无线（3）.mp4_20201012_223339.2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739.619.jpg传输无线（3）.mp4_20201012_223739.61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806.212.jpg传输无线（3）.mp4_20201012_223806.2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808.747.jpg传输无线（3）.mp4_20201012_223808.7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812.331.jpg传输无线（3）.mp4_20201012_223812.33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823.939.jpg传输无线（3）.mp4_20201012_223823.9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856.411.jpg传输无线（3）.mp4_20201012_223856.4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903.107.jpg传输无线（3）.mp4_20201012_223903.1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928.675.jpg传输无线（3）.mp4_20201012_223928.67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933.235.jpg传输无线（3）.mp4_20201012_223933.23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950.907.jpg传输无线（3）.mp4_20201012_223950.9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342.851.jpg传输无线（3）.mp4_20201012_223342.85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045.868.jpg传输无线（3）.mp4_20201012_224045.86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233.947.jpg传输无线（3）.mp4_20201012_224233.9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237.669.jpg传输无线（3）.mp4_20201012_224237.66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249.197.jpg传输无线（3）.mp4_20201012_224249.19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310.939.jpg传输无线（3）.mp4_20201012_224310.9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1158" y="4763"/>
            <a:ext cx="11449685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318.012.jpg传输无线（3）.mp4_20201012_224318.0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326.483.jpg传输无线（3）.mp4_20201012_224326.48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435.107.jpg传输无线（3）.mp4_20201012_224435.1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437.579.jpg传输无线（3）.mp4_20201012_224437.57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445.276.jpg传输无线（3）.mp4_20201012_224445.27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407.146.jpg传输无线（3）.mp4_20201012_223407.14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448.660.jpg传输无线（3）.mp4_20201012_224448.66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451.611.jpg传输无线（3）.mp4_20201012_224451.6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455.924.jpg传输无线（3）.mp4_20201012_224455.92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318"/>
            <a:ext cx="11450955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552.477.jpg传输无线（3）.mp4_20201012_224552.47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555.028.jpg传输无线（3）.mp4_20201012_224555.0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639.228.jpg传输无线（3）.mp4_20201012_224639.2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801.316.jpg传输无线（3）.mp4_20201012_224801.31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805.763.jpg传输无线（3）.mp4_20201012_224805.76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850.396.jpg传输无线（3）.mp4_20201012_224850.39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907.285.jpg传输无线（3）.mp4_20201012_224907.28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408.530.jpg传输无线（3）.mp4_20201012_223408.5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4944.452.jpg传输无线（3）.mp4_20201012_224944.4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5208.508.jpg传输无线（3）.mp4_20201012_225208.5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5218.236.jpg传输无线（3）.mp4_20201012_225218.2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5223.252.jpg传输无线（3）.mp4_20201012_225223.2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5225.349.jpg传输无线（3）.mp4_20201012_225225.3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5318.564.jpg传输无线（3）.mp4_20201012_225318.56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5354.573.jpg传输无线（3）.mp4_20201012_225354.57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5417.388.jpg传输无线（3）.mp4_20201012_225417.38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2\传输无线（3）.mp4_20201012_225431.932.jpg传输无线（3）.mp4_20201012_225431.9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436.084.jpg传输无线（3）.mp4_20201012_225436.0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416.138.jpg传输无线（3）.mp4_20201012_223416.13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452.908.jpg传输无线（3）.mp4_20201012_225452.9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502.532.jpg传输无线（3）.mp4_20201012_225502.5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510.828.jpg传输无线（3）.mp4_20201012_225510.8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516.556.jpg传输无线（3）.mp4_20201012_225516.5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525.461.jpg传输无线（3）.mp4_20201012_225525.46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534.357.jpg传输无线（3）.mp4_20201012_225534.35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539.446.jpg传输无线（3）.mp4_20201012_225539.44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547.365.jpg传输无线（3）.mp4_20201012_225547.3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556.172.jpg传输无线（3）.mp4_20201012_225556.1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603.684.jpg传输无线（3）.mp4_20201012_225603.6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0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430.857.jpg传输无线（3）.mp4_20201012_223430.85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624.381.jpg传输无线（3）.mp4_20201012_225624.38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707.220.jpg传输无线（3）.mp4_20201012_225707.2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753.165.jpg传输无线（3）.mp4_20201012_225753.16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855.053.jpg传输无线（3）.mp4_20201012_225855.05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928.149.jpg传输无线（3）.mp4_20201012_225928.1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939.717.jpg传输无线（3）.mp4_20201012_225939.7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944.620.jpg传输无线（3）.mp4_20201012_225944.6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946.229.jpg传输无线（3）.mp4_20201012_225946.2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25950.646.jpg传输无线（3）.mp4_20201012_225950.64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30004.957.jpg传输无线（3）.mp4_20201012_230004.95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447.954.jpg传输无线（3）.mp4_20201012_223447.95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30019.501.jpg传输无线（3）.mp4_20201012_230019.5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30028.334.jpg传输无线（3）.mp4_20201012_230028.33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30048.197.jpg传输无线（3）.mp4_20201012_230048.19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30105.573.jpg传输无线（3）.mp4_20201012_230105.57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30118.077.jpg传输无线（3）.mp4_20201012_230118.07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3\传输无线（3）.mp4_20201012_230129.918.jpg传输无线（3）.mp4_20201012_230129.91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134.917.jpg传输无线（3）.mp4_20201012_230134.9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137.318.jpg传输无线（3）.mp4_20201012_230137.31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201.118.jpg传输无线（3）.mp4_20201012_230201.11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237.429.jpg传输无线（3）.mp4_20201012_230237.4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1\传输无线（3）.mp4_20201012_223454.066.jpg传输无线（3）.mp4_20201012_223454.06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257.541.jpg传输无线（3）.mp4_20201012_230257.54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318.470.jpg传输无线（3）.mp4_20201012_230318.47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321.502.jpg传输无线（3）.mp4_20201012_230321.5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339.357.jpg传输无线（3）.mp4_20201012_230339.35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413.622.jpg传输无线（3）.mp4_20201012_230413.62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417.005.jpg传输无线（3）.mp4_20201012_230417.00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444.669.jpg传输无线（3）.mp4_20201012_230444.66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456.686.jpg传输无线（3）.mp4_20201012_230456.68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508.149.jpg传输无线（3）.mp4_20201012_230508.14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:\ProgramFiles\Pure Codec\x64\Capture\4\传输无线（3）.mp4_20201012_230520.479.jpg传输无线（3）.mp4_20201012_230520.47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523" y="4445"/>
            <a:ext cx="11450955" cy="6853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79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3</cp:revision>
  <dcterms:created xsi:type="dcterms:W3CDTF">2020-10-12T14:01:00Z</dcterms:created>
  <dcterms:modified xsi:type="dcterms:W3CDTF">2020-10-12T15:55:24Z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